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-12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5/12/2019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Previewing and predicting.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1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previewing and predicting?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two essential skills for any good reader.</a:t>
            </a:r>
          </a:p>
          <a:p>
            <a:r>
              <a:rPr lang="en-US" dirty="0"/>
              <a:t>When you gather information about a book by examining its cover, you are previewing. The aim of previewing is to help you to predict or make some “educated guesses” about </a:t>
            </a:r>
            <a:r>
              <a:rPr lang="en-US" dirty="0" smtClean="0"/>
              <a:t>what’s in </a:t>
            </a:r>
            <a:r>
              <a:rPr lang="en-US" dirty="0"/>
              <a:t>the book</a:t>
            </a:r>
            <a:r>
              <a:rPr lang="en-US" dirty="0" smtClean="0"/>
              <a:t>.</a:t>
            </a:r>
          </a:p>
          <a:p>
            <a:r>
              <a:rPr lang="en-US" dirty="0"/>
              <a:t>You can get some ideas about what you will read</a:t>
            </a:r>
            <a:r>
              <a:rPr lang="en-US" dirty="0" smtClean="0"/>
              <a:t>.</a:t>
            </a:r>
          </a:p>
          <a:p>
            <a:r>
              <a:rPr lang="en-US" dirty="0"/>
              <a:t>That way you will begin to process the information far more </a:t>
            </a:r>
            <a:r>
              <a:rPr lang="en-US" dirty="0" smtClean="0"/>
              <a:t>quickly.</a:t>
            </a:r>
          </a:p>
          <a:p>
            <a:r>
              <a:rPr lang="en-US" dirty="0"/>
              <a:t>You will also be able to follow the writer’s idea better.</a:t>
            </a:r>
          </a:p>
        </p:txBody>
      </p:sp>
    </p:spTree>
    <p:extLst>
      <p:ext uri="{BB962C8B-B14F-4D97-AF65-F5344CB8AC3E}">
        <p14:creationId xmlns:p14="http://schemas.microsoft.com/office/powerpoint/2010/main" val="22068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for previewing passages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preview a passage, read only some parts: 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. Read the title.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Look at the picture (if there are any).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Read the first few sentences in the first paragraph.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Read the first line of the other paragraphs. </a:t>
            </a:r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. Read the first and last sentence of the last paragraph.</a:t>
            </a:r>
          </a:p>
        </p:txBody>
      </p:sp>
    </p:spTree>
    <p:extLst>
      <p:ext uri="{BB962C8B-B14F-4D97-AF65-F5344CB8AC3E}">
        <p14:creationId xmlns:p14="http://schemas.microsoft.com/office/powerpoint/2010/main" val="119363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for previewing and predicting longer passages: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Read </a:t>
            </a:r>
            <a:r>
              <a:rPr lang="en-US" dirty="0"/>
              <a:t>the title: What is the passage about? Do you know anything about this subject?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Decide what kind of text it is; is it an essay, an argument, a story, an explanation? Does it seem difficult? </a:t>
            </a:r>
          </a:p>
          <a:p>
            <a:r>
              <a:rPr lang="en-US" dirty="0" smtClean="0"/>
              <a:t>3</a:t>
            </a:r>
            <a:r>
              <a:rPr lang="en-US" dirty="0"/>
              <a:t>. Look at the way the text is organized; is it divided into parts? Are there sub-titles? If so, what do they tell you about the way the subject is presented?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Read very quickly the first line of each paragraph or sub-division; can you tell what the passage is about? Do you already know something about it? </a:t>
            </a:r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. Notice names, numbers, dates, and words that are repeated; do you recognize any of them? </a:t>
            </a:r>
            <a:endParaRPr lang="en-US" dirty="0" smtClean="0"/>
          </a:p>
          <a:p>
            <a:r>
              <a:rPr lang="en-US" dirty="0" smtClean="0"/>
              <a:t>6</a:t>
            </a:r>
            <a:r>
              <a:rPr lang="en-US" dirty="0"/>
              <a:t>. Read quickly the last few sentences in the final paragraph; what is the author’s final point? Is it a conclusion or a summary?</a:t>
            </a:r>
          </a:p>
        </p:txBody>
      </p:sp>
    </p:spTree>
    <p:extLst>
      <p:ext uri="{BB962C8B-B14F-4D97-AF65-F5344CB8AC3E}">
        <p14:creationId xmlns:p14="http://schemas.microsoft.com/office/powerpoint/2010/main" val="1799552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17</TotalTime>
  <Words>338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Rockwell</vt:lpstr>
      <vt:lpstr>Rockwell Condensed</vt:lpstr>
      <vt:lpstr>Wingdings</vt:lpstr>
      <vt:lpstr>Wood Type</vt:lpstr>
      <vt:lpstr>Previewing and predicting.</vt:lpstr>
      <vt:lpstr>What is previewing and predicting?</vt:lpstr>
      <vt:lpstr>Guidelines for previewing passages</vt:lpstr>
      <vt:lpstr>Guidelines for previewing and predicting longer passages: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Previewing and predicting.</dc:title>
  <dc:creator>MIU C2</dc:creator>
  <cp:lastModifiedBy>MIU C2</cp:lastModifiedBy>
  <cp:revision>2</cp:revision>
  <dcterms:created xsi:type="dcterms:W3CDTF">2019-05-12T12:13:34Z</dcterms:created>
  <dcterms:modified xsi:type="dcterms:W3CDTF">2019-05-12T12:31:02Z</dcterms:modified>
</cp:coreProperties>
</file>